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4" r:id="rId11"/>
    <p:sldId id="1286" r:id="rId12"/>
    <p:sldId id="1287" r:id="rId13"/>
    <p:sldId id="1292" r:id="rId14"/>
    <p:sldId id="1293" r:id="rId15"/>
    <p:sldId id="1294" r:id="rId16"/>
    <p:sldId id="1295" r:id="rId17"/>
    <p:sldId id="1296" r:id="rId18"/>
    <p:sldId id="1297" r:id="rId19"/>
    <p:sldId id="1288" r:id="rId20"/>
    <p:sldId id="1249" r:id="rId21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9" y="54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sz="1200" b="0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err="1">
                <a:solidFill>
                  <a:schemeClr val="tx1"/>
                </a:solidFill>
              </a:rPr>
              <a:t>X</a:t>
            </a:r>
            <a:r>
              <a:rPr lang="en-US" sz="1100" b="0" i="0" u="none" strike="noStrike" cap="none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yz</a:t>
            </a:r>
            <a:endParaRPr lang="en-US" sz="11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r>
              <a:rPr lang="en-US" dirty="0"/>
              <a:t>LOGIN PAGE</a:t>
            </a:r>
          </a:p>
          <a:p>
            <a:r>
              <a:rPr lang="en-US" dirty="0"/>
              <a:t>BOOKINGS</a:t>
            </a:r>
          </a:p>
          <a:p>
            <a:r>
              <a:rPr lang="en-US" dirty="0"/>
              <a:t>REGISTRATION</a:t>
            </a:r>
          </a:p>
          <a:p>
            <a:r>
              <a:rPr lang="en-US" dirty="0"/>
              <a:t>FIND BUS</a:t>
            </a:r>
          </a:p>
          <a:p>
            <a:r>
              <a:rPr lang="en-US" dirty="0"/>
              <a:t>TICKETS DETAILS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58B98-4589-3964-64F6-C6BAA0D4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97555"/>
            <a:ext cx="4022333" cy="25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About-Us-Page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C0F94-2340-6485-79C4-417298456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94" y="1342238"/>
            <a:ext cx="4104527" cy="28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3C91D-1AEB-F7A6-740F-D8BF3BA30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91" y="1582219"/>
            <a:ext cx="5860009" cy="273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/>
              <a:t>Departments-Page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A6B6C-1D6F-B01C-92A8-76F64DA7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4" y="1422971"/>
            <a:ext cx="8229600" cy="25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Blog-Page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95E9F-400A-5D4F-8216-80591E773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07" y="1309954"/>
            <a:ext cx="7058346" cy="315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A65D1-0391-FBFD-B670-6CD4096A4861}"/>
              </a:ext>
            </a:extLst>
          </p:cNvPr>
          <p:cNvSpPr txBox="1"/>
          <p:nvPr/>
        </p:nvSpPr>
        <p:spPr>
          <a:xfrm>
            <a:off x="1" y="1181529"/>
            <a:ext cx="9144000" cy="2691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 a dedicated mobile application for bus ticket booking.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Integrate real-time updates for bus schedules and seat availability.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 the admin dashboard with advanced analytics tools.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dynamic pricing algorithms based on demand.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Enable support for multiple languages.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4B119-5DCA-0343-F382-93675A9DC0D8}"/>
              </a:ext>
            </a:extLst>
          </p:cNvPr>
          <p:cNvSpPr txBox="1"/>
          <p:nvPr/>
        </p:nvSpPr>
        <p:spPr>
          <a:xfrm>
            <a:off x="0" y="1135296"/>
            <a:ext cx="9144000" cy="2691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Develop a dedicated mobile application for bus ticket booking.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Integrate real-time updates for bus schedules and seat availability.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Enhance the admin dashboard with advanced analytics tools.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Implement dynamic pricing algorithms based on demand.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Enable support for multiple languages.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0" y="682625"/>
            <a:ext cx="293528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FCCC7-C7F2-3431-AE6E-B2ABD84C81FC}"/>
              </a:ext>
            </a:extLst>
          </p:cNvPr>
          <p:cNvSpPr txBox="1"/>
          <p:nvPr/>
        </p:nvSpPr>
        <p:spPr>
          <a:xfrm>
            <a:off x="0" y="1119885"/>
            <a:ext cx="9144000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The Bus Reservation System (BRS) is a web-based application developed using Python and Django framework.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Aimed 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Key features include user registration/authentication, bus and route management, seat reservation, payment integration, and reservation management.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D243B-AD39-7EC5-A3BF-C4D72B78746C}"/>
              </a:ext>
            </a:extLst>
          </p:cNvPr>
          <p:cNvSpPr txBox="1"/>
          <p:nvPr/>
        </p:nvSpPr>
        <p:spPr>
          <a:xfrm>
            <a:off x="41097" y="1155843"/>
            <a:ext cx="9025847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The Bus Reservation System (BRS) is a web-based application developed using Python and Django framework.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Aimed 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Key features include user registration/authentication, bus and route management, seat reservation, payment integration, and reservation management.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46E07-5B85-C26F-5A8E-BC9A25B2B79C}"/>
              </a:ext>
            </a:extLst>
          </p:cNvPr>
          <p:cNvSpPr txBox="1"/>
          <p:nvPr/>
        </p:nvSpPr>
        <p:spPr>
          <a:xfrm>
            <a:off x="1" y="1083926"/>
            <a:ext cx="9144000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The Bus Reservation System (BRS) is a web-based application developed using Python and Django framework.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Aimed 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Key features include user registration/authentication, bus and route management, seat reservation, payment integration, and reservation management.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BE35E-B543-5B35-CBA7-65BE00E1882A}"/>
              </a:ext>
            </a:extLst>
          </p:cNvPr>
          <p:cNvSpPr txBox="1"/>
          <p:nvPr/>
        </p:nvSpPr>
        <p:spPr>
          <a:xfrm>
            <a:off x="1" y="1099336"/>
            <a:ext cx="9144000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The Bus Reservation System (BRS) is a web-based application developed using Python and Django framework.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Aimed 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Key features include user registration/authentication, bus and route management, seat reservation, payment integration, and reservation management.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611311" y="616450"/>
            <a:ext cx="3416159" cy="600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dirty="0"/>
              <a:t> </a:t>
            </a:r>
            <a:r>
              <a:rPr lang="en-US" sz="1600" b="1" dirty="0"/>
              <a:t>DEVELOPMENT PROCESS: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B9AF7-B5E7-9242-D5B8-96F553FBEA14}"/>
              </a:ext>
            </a:extLst>
          </p:cNvPr>
          <p:cNvSpPr txBox="1"/>
          <p:nvPr/>
        </p:nvSpPr>
        <p:spPr>
          <a:xfrm>
            <a:off x="184935" y="1183853"/>
            <a:ext cx="8789542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Django framework.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Aimed 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features include user registration/authentication, bus and route management, seat reservation, payment integration, and reservation management.</a:t>
            </a:r>
          </a:p>
        </p:txBody>
      </p:sp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D65D7-30D6-45C1-9376-884BDF64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312" y="1267997"/>
            <a:ext cx="3458858" cy="31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491</Words>
  <Application>Microsoft Office PowerPoint</Application>
  <PresentationFormat>On-screen Show (16:9)</PresentationFormat>
  <Paragraphs>69</Paragraphs>
  <Slides>17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Technology Used</vt:lpstr>
      <vt:lpstr>Modelling &amp; Results</vt:lpstr>
      <vt:lpstr>Homepage</vt:lpstr>
      <vt:lpstr>About-Us-Page</vt:lpstr>
      <vt:lpstr>Service-Page</vt:lpstr>
      <vt:lpstr>Departments-Page</vt:lpstr>
      <vt:lpstr>Blog-Page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Ganesh Kumar</cp:lastModifiedBy>
  <cp:revision>7</cp:revision>
  <dcterms:modified xsi:type="dcterms:W3CDTF">2024-04-09T14:22:15Z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